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65" r:id="rId4"/>
    <p:sldId id="266" r:id="rId5"/>
  </p:sldIdLst>
  <p:sldSz cx="9144000" cy="6858000" type="screen4x3"/>
  <p:notesSz cx="6858000" cy="9144000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windows-1252"/>
  <p:clrMru>
    <a:srgbClr val="FF0000"/>
    <a:srgbClr val="009900"/>
    <a:srgbClr val="33CC33"/>
    <a:srgbClr val="FF00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4738" autoAdjust="0"/>
    <p:restoredTop sz="90929"/>
  </p:normalViewPr>
  <p:slideViewPr>
    <p:cSldViewPr>
      <p:cViewPr>
        <p:scale>
          <a:sx n="100" d="100"/>
          <a:sy n="100" d="100"/>
        </p:scale>
        <p:origin x="-716" y="1636"/>
      </p:cViewPr>
      <p:guideLst>
        <p:guide orient="horz" pos="2160"/>
        <p:guide pos="2880"/>
      </p:guideLst>
    </p:cSldViewPr>
  </p:slideViewPr>
  <p:outlineViewPr>
    <p:cViewPr>
      <p:scale>
        <a:sx n="100" d="100"/>
        <a:sy n="100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C3B874-45D0-4A1F-BE22-FDBB6710DC12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FAF246-DD7E-4CFC-8448-BCFE4835BF60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9FF08F-5E0F-4AA6-B43A-8487DB0EEC56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F6C98C-BF2A-4516-802D-B2C4D87BAEB5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DA05F6-AFC9-447C-9BA9-A1EEF1420B78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6087E0-4565-4E57-91F2-B2422BBAB2A3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F4C0D9-44E1-4007-953B-5009BFBF9977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4987E7-EAD9-49EE-819C-5904189944FE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D06D5C-DAE7-4A5E-BA53-075D14F4E732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EC832B-48D3-4DB1-A785-5861835EA47F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 smtClean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EE480F-5161-45DB-84B0-E99BA6D5E7F4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Klicken Sie, um das Titelformat zu bearbeiten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Klicken Sie, um die Formate des Vorlagentextes zu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BB61CDE1-B443-4974-A1D6-82429536CA73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1026"/>
          <p:cNvSpPr txBox="1">
            <a:spLocks noChangeArrowheads="1"/>
          </p:cNvSpPr>
          <p:nvPr/>
        </p:nvSpPr>
        <p:spPr bwMode="auto">
          <a:xfrm>
            <a:off x="685800" y="685800"/>
            <a:ext cx="4191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de-DE"/>
          </a:p>
        </p:txBody>
      </p:sp>
      <p:pic>
        <p:nvPicPr>
          <p:cNvPr id="2051" name="Picture 1027" descr="D:\CIEC\CIEC-Lo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14400" y="144463"/>
            <a:ext cx="6858000" cy="6713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3" descr="D:\CIEC\CIEC-Lo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16725" y="0"/>
            <a:ext cx="2327275" cy="2278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5" name="Text Box 2"/>
          <p:cNvSpPr txBox="1">
            <a:spLocks noChangeArrowheads="1"/>
          </p:cNvSpPr>
          <p:nvPr/>
        </p:nvSpPr>
        <p:spPr bwMode="auto">
          <a:xfrm>
            <a:off x="152400" y="533400"/>
            <a:ext cx="8534400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dirty="0"/>
              <a:t>Founded in 1933,</a:t>
            </a:r>
          </a:p>
          <a:p>
            <a:r>
              <a:rPr lang="en-US" dirty="0"/>
              <a:t> </a:t>
            </a:r>
          </a:p>
          <a:p>
            <a:r>
              <a:rPr lang="en-US" dirty="0"/>
              <a:t>CIEC is the oldest scientific organization </a:t>
            </a:r>
          </a:p>
          <a:p>
            <a:r>
              <a:rPr lang="en-US" dirty="0"/>
              <a:t>solemnly dedicated to fertilization.</a:t>
            </a:r>
          </a:p>
          <a:p>
            <a:endParaRPr lang="de-DE" dirty="0"/>
          </a:p>
          <a:p>
            <a:r>
              <a:rPr lang="en-US" dirty="0"/>
              <a:t>CIEC is a non-profit, non-governmental organization (NGO) and actually organized as a task force with membership on invitation only.</a:t>
            </a:r>
            <a:endParaRPr lang="de-DE" dirty="0"/>
          </a:p>
          <a:p>
            <a:r>
              <a:rPr lang="de-DE" dirty="0"/>
              <a:t> </a:t>
            </a:r>
          </a:p>
          <a:p>
            <a:r>
              <a:rPr lang="en-US" dirty="0"/>
              <a:t>The CIEC task force consists </a:t>
            </a:r>
            <a:r>
              <a:rPr lang="en-US" dirty="0" smtClean="0"/>
              <a:t>of </a:t>
            </a:r>
            <a:r>
              <a:rPr lang="en-US" dirty="0"/>
              <a:t>the President (Ewald Schnug) </a:t>
            </a:r>
          </a:p>
          <a:p>
            <a:r>
              <a:rPr lang="en-US" dirty="0" smtClean="0"/>
              <a:t>+ 4 Vice Presidents (Francesco Montemurro, Zhengy Hu, Nils Vagstad, Luit </a:t>
            </a:r>
            <a:r>
              <a:rPr lang="en-US" dirty="0" smtClean="0"/>
              <a:t>de Kok, </a:t>
            </a:r>
            <a:r>
              <a:rPr lang="en-US" dirty="0" smtClean="0"/>
              <a:t>the  Secretary General (Silvia Haneklaus) the deputy Secretary General (Bettina Eichler) and the Honorary President Cristian Hera.</a:t>
            </a:r>
            <a:endParaRPr lang="de-DE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3"/>
          <p:cNvSpPr>
            <a:spLocks noChangeArrowheads="1"/>
          </p:cNvSpPr>
          <p:nvPr/>
        </p:nvSpPr>
        <p:spPr bwMode="auto">
          <a:xfrm>
            <a:off x="838200" y="1066800"/>
            <a:ext cx="7924800" cy="59093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000" b="1" dirty="0"/>
              <a:t>CIEC´s past and present events: </a:t>
            </a:r>
          </a:p>
          <a:p>
            <a:pPr>
              <a:spcBef>
                <a:spcPct val="50000"/>
              </a:spcBef>
            </a:pPr>
            <a:r>
              <a:rPr lang="en-US" dirty="0" smtClean="0">
                <a:latin typeface="Wingdings" pitchFamily="2" charset="2"/>
              </a:rPr>
              <a:t>l</a:t>
            </a:r>
            <a:r>
              <a:rPr lang="en-US" dirty="0"/>
              <a:t>     </a:t>
            </a:r>
            <a:r>
              <a:rPr lang="en-US" b="1" dirty="0" smtClean="0"/>
              <a:t>16 </a:t>
            </a:r>
            <a:r>
              <a:rPr lang="en-US" b="1" dirty="0"/>
              <a:t>World Fertilizer Congresses (4 year rotation)</a:t>
            </a:r>
            <a:endParaRPr lang="en-US" b="1" dirty="0">
              <a:latin typeface="SimSun" pitchFamily="2" charset="-122"/>
            </a:endParaRPr>
          </a:p>
          <a:p>
            <a:pPr>
              <a:spcBef>
                <a:spcPct val="50000"/>
              </a:spcBef>
            </a:pPr>
            <a:r>
              <a:rPr lang="en-US" dirty="0" smtClean="0">
                <a:cs typeface="Times New Roman" pitchFamily="18" charset="0"/>
              </a:rPr>
              <a:t>Rome</a:t>
            </a:r>
            <a:r>
              <a:rPr lang="en-US" dirty="0" smtClean="0">
                <a:cs typeface="Times New Roman" pitchFamily="18" charset="0"/>
              </a:rPr>
              <a:t> </a:t>
            </a:r>
            <a:r>
              <a:rPr lang="en-US" dirty="0">
                <a:cs typeface="Times New Roman" pitchFamily="18" charset="0"/>
              </a:rPr>
              <a:t>(3), Heidelberg, </a:t>
            </a:r>
            <a:r>
              <a:rPr lang="en-US" dirty="0" err="1">
                <a:cs typeface="Times New Roman" pitchFamily="18" charset="0"/>
              </a:rPr>
              <a:t>Opatija</a:t>
            </a:r>
            <a:r>
              <a:rPr lang="en-US" dirty="0">
                <a:cs typeface="Times New Roman" pitchFamily="18" charset="0"/>
              </a:rPr>
              <a:t>, Zurich, Lisbon, Vienna, Moscow, Budapest, Nicosia, Ghent, Beijing, Chiang Mai, Bucharest, </a:t>
            </a:r>
            <a:r>
              <a:rPr lang="en-US" dirty="0" smtClean="0">
                <a:cs typeface="Times New Roman" pitchFamily="18" charset="0"/>
              </a:rPr>
              <a:t>Rio de Janeiro, </a:t>
            </a:r>
            <a:r>
              <a:rPr lang="en-US" dirty="0" smtClean="0">
                <a:solidFill>
                  <a:srgbClr val="FF0000"/>
                </a:solidFill>
                <a:cs typeface="Times New Roman" pitchFamily="18" charset="0"/>
              </a:rPr>
              <a:t>Shenyang (</a:t>
            </a:r>
            <a:r>
              <a:rPr lang="en-US" dirty="0" smtClean="0">
                <a:solidFill>
                  <a:srgbClr val="FF0000"/>
                </a:solidFill>
                <a:cs typeface="Times New Roman" pitchFamily="18" charset="0"/>
              </a:rPr>
              <a:t>scheduled)  </a:t>
            </a:r>
            <a:endParaRPr lang="en-US" dirty="0">
              <a:solidFill>
                <a:srgbClr val="FF0000"/>
              </a:solidFill>
              <a:latin typeface="SimSun" pitchFamily="2" charset="-122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en-US" dirty="0">
                <a:latin typeface="Wingdings" pitchFamily="2" charset="2"/>
              </a:rPr>
              <a:t>l</a:t>
            </a:r>
            <a:r>
              <a:rPr lang="en-US" dirty="0"/>
              <a:t>     </a:t>
            </a:r>
            <a:r>
              <a:rPr lang="en-US" b="1" dirty="0" smtClean="0"/>
              <a:t>23 </a:t>
            </a:r>
            <a:r>
              <a:rPr lang="en-US" b="1" dirty="0"/>
              <a:t>Fertilizer Symposia (annually)</a:t>
            </a:r>
            <a:endParaRPr lang="en-US" b="1" dirty="0">
              <a:latin typeface="SimSun" pitchFamily="2" charset="-122"/>
            </a:endParaRPr>
          </a:p>
          <a:p>
            <a:pPr>
              <a:spcBef>
                <a:spcPct val="50000"/>
              </a:spcBef>
            </a:pPr>
            <a:r>
              <a:rPr lang="en-US" dirty="0">
                <a:cs typeface="Times New Roman" pitchFamily="18" charset="0"/>
              </a:rPr>
              <a:t>Vienna (2), Benghazi, </a:t>
            </a:r>
            <a:r>
              <a:rPr lang="en-US" dirty="0" err="1">
                <a:cs typeface="Times New Roman" pitchFamily="18" charset="0"/>
              </a:rPr>
              <a:t>Brauschweig</a:t>
            </a:r>
            <a:r>
              <a:rPr lang="en-US" dirty="0">
                <a:cs typeface="Times New Roman" pitchFamily="18" charset="0"/>
              </a:rPr>
              <a:t> (2), </a:t>
            </a:r>
            <a:r>
              <a:rPr lang="en-US" dirty="0" err="1">
                <a:cs typeface="Times New Roman" pitchFamily="18" charset="0"/>
              </a:rPr>
              <a:t>Balatonfured</a:t>
            </a:r>
            <a:r>
              <a:rPr lang="en-US" dirty="0">
                <a:cs typeface="Times New Roman" pitchFamily="18" charset="0"/>
              </a:rPr>
              <a:t>, Nicosia, Berlin, Salamanca, </a:t>
            </a:r>
            <a:r>
              <a:rPr lang="en-US" dirty="0" err="1">
                <a:cs typeface="Times New Roman" pitchFamily="18" charset="0"/>
              </a:rPr>
              <a:t>Kusadasi</a:t>
            </a:r>
            <a:r>
              <a:rPr lang="en-US" dirty="0">
                <a:cs typeface="Times New Roman" pitchFamily="18" charset="0"/>
              </a:rPr>
              <a:t>, </a:t>
            </a:r>
            <a:r>
              <a:rPr lang="en-US" dirty="0" err="1">
                <a:cs typeface="Times New Roman" pitchFamily="18" charset="0"/>
              </a:rPr>
              <a:t>Pulawy</a:t>
            </a:r>
            <a:r>
              <a:rPr lang="en-US" dirty="0">
                <a:cs typeface="Times New Roman" pitchFamily="18" charset="0"/>
              </a:rPr>
              <a:t>, </a:t>
            </a:r>
            <a:r>
              <a:rPr lang="en-US" dirty="0" err="1">
                <a:cs typeface="Times New Roman" pitchFamily="18" charset="0"/>
              </a:rPr>
              <a:t>Suceava</a:t>
            </a:r>
            <a:r>
              <a:rPr lang="en-US" dirty="0">
                <a:cs typeface="Times New Roman" pitchFamily="18" charset="0"/>
              </a:rPr>
              <a:t>, </a:t>
            </a:r>
            <a:r>
              <a:rPr lang="en-US" dirty="0" err="1">
                <a:cs typeface="Times New Roman" pitchFamily="18" charset="0"/>
              </a:rPr>
              <a:t>Tokat</a:t>
            </a:r>
            <a:r>
              <a:rPr lang="en-US" dirty="0">
                <a:cs typeface="Times New Roman" pitchFamily="18" charset="0"/>
              </a:rPr>
              <a:t>, </a:t>
            </a:r>
            <a:r>
              <a:rPr lang="en-US" dirty="0" err="1">
                <a:cs typeface="Times New Roman" pitchFamily="18" charset="0"/>
              </a:rPr>
              <a:t>Debreceen</a:t>
            </a:r>
            <a:r>
              <a:rPr lang="en-US" dirty="0">
                <a:cs typeface="Times New Roman" pitchFamily="18" charset="0"/>
              </a:rPr>
              <a:t>, Pretoria, Ghent, Cairo, Roma, Goslar, Santa Clara, </a:t>
            </a:r>
            <a:r>
              <a:rPr lang="en-US" dirty="0" smtClean="0">
                <a:cs typeface="Times New Roman" pitchFamily="18" charset="0"/>
              </a:rPr>
              <a:t>Bari/Helsinki, Son,</a:t>
            </a:r>
            <a:r>
              <a:rPr lang="en-US" dirty="0" smtClean="0">
                <a:solidFill>
                  <a:srgbClr val="FF0000"/>
                </a:solidFill>
                <a:cs typeface="Times New Roman" pitchFamily="18" charset="0"/>
              </a:rPr>
              <a:t> Coimbra, </a:t>
            </a:r>
            <a:r>
              <a:rPr lang="en-US" dirty="0" smtClean="0">
                <a:solidFill>
                  <a:srgbClr val="FF0000"/>
                </a:solidFill>
                <a:cs typeface="Times New Roman" pitchFamily="18" charset="0"/>
              </a:rPr>
              <a:t>Groningen, Hanoi, Braunschweig </a:t>
            </a:r>
            <a:r>
              <a:rPr lang="en-US" dirty="0">
                <a:solidFill>
                  <a:srgbClr val="FF0000"/>
                </a:solidFill>
                <a:cs typeface="Times New Roman" pitchFamily="18" charset="0"/>
              </a:rPr>
              <a:t>(scheduled) </a:t>
            </a:r>
            <a:endParaRPr lang="en-US" dirty="0">
              <a:solidFill>
                <a:srgbClr val="FF0000"/>
              </a:solidFill>
              <a:latin typeface="SimSun" pitchFamily="2" charset="-122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en-US" dirty="0">
                <a:latin typeface="SimSun" pitchFamily="2" charset="-122"/>
                <a:cs typeface="Times New Roman" pitchFamily="18" charset="0"/>
              </a:rPr>
              <a:t/>
            </a:r>
            <a:br>
              <a:rPr lang="en-US" dirty="0">
                <a:latin typeface="SimSun" pitchFamily="2" charset="-122"/>
                <a:cs typeface="Times New Roman" pitchFamily="18" charset="0"/>
              </a:rPr>
            </a:br>
            <a:endParaRPr lang="de-DE" dirty="0">
              <a:latin typeface="SimSun" pitchFamily="2" charset="-122"/>
              <a:cs typeface="Times New Roman" pitchFamily="18" charset="0"/>
            </a:endParaRPr>
          </a:p>
        </p:txBody>
      </p:sp>
      <p:sp>
        <p:nvSpPr>
          <p:cNvPr id="4099" name="Text Box 4"/>
          <p:cNvSpPr txBox="1">
            <a:spLocks noChangeArrowheads="1"/>
          </p:cNvSpPr>
          <p:nvPr/>
        </p:nvSpPr>
        <p:spPr bwMode="auto">
          <a:xfrm>
            <a:off x="6324600" y="228600"/>
            <a:ext cx="2362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de-DE"/>
          </a:p>
        </p:txBody>
      </p:sp>
      <p:pic>
        <p:nvPicPr>
          <p:cNvPr id="4100" name="Picture 5" descr="D:\CIEC\CIEC-Lo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53200" y="0"/>
            <a:ext cx="2327275" cy="2278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685800" y="685800"/>
            <a:ext cx="4191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de-DE"/>
          </a:p>
        </p:txBody>
      </p:sp>
      <p:pic>
        <p:nvPicPr>
          <p:cNvPr id="6147" name="Picture 3" descr="D:\CIEC\CIEC-Lo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14400" y="144463"/>
            <a:ext cx="6858000" cy="6713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tandarddesign">
  <a:themeElements>
    <a:clrScheme name="Standard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Standard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rd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99</Words>
  <Application>Microsoft Office PowerPoint</Application>
  <PresentationFormat>Bildschirmpräsentation (4:3)</PresentationFormat>
  <Paragraphs>15</Paragraphs>
  <Slides>4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4</vt:i4>
      </vt:variant>
    </vt:vector>
  </HeadingPairs>
  <TitlesOfParts>
    <vt:vector size="5" baseType="lpstr">
      <vt:lpstr>Standarddesign</vt:lpstr>
      <vt:lpstr>Folie 1</vt:lpstr>
      <vt:lpstr>Folie 2</vt:lpstr>
      <vt:lpstr>Folie 3</vt:lpstr>
      <vt:lpstr>Folie 4</vt:lpstr>
    </vt:vector>
  </TitlesOfParts>
  <Company>FAL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PB</dc:creator>
  <cp:lastModifiedBy>schnug</cp:lastModifiedBy>
  <cp:revision>20</cp:revision>
  <dcterms:created xsi:type="dcterms:W3CDTF">2005-07-08T03:03:35Z</dcterms:created>
  <dcterms:modified xsi:type="dcterms:W3CDTF">2015-10-30T08:11:03Z</dcterms:modified>
</cp:coreProperties>
</file>